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58D7A-0528-1F9F-56FB-C7E76DFD3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B8A65E-86E5-2F5E-45D7-3D9EB8E35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B0763-6213-9037-7983-E4C599B64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49B08-D303-3BEC-9913-45BAAC068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97C9C-0C21-2BF9-E30D-83D83BF01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2236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42AAB-B874-5C3E-40E8-2DD442DA7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E003E1-C5AC-C7D3-A021-C68DF96DC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180F44-4A04-C1D4-DE7C-FE6F86519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463EB-517F-F73B-45DD-DEF711B1A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DC4E3-8165-B57B-A0A3-8B2F602E6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55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658B9-64CB-C233-C6A9-0AD0DB1396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6F260B-4084-4195-72C0-A571C68C8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013A2-41CE-0A86-E9F4-47FD2104F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78F18-DF68-250D-3FA1-ABC986A0C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E7BCE-4C1E-FFD9-00C8-3482F62E2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36625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4972833" y="0"/>
            <a:ext cx="721916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5776231" y="3745282"/>
            <a:ext cx="5687223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32463" y="2284413"/>
            <a:ext cx="5730875" cy="1200150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to add Presentation Headline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5788025" y="4026802"/>
            <a:ext cx="3270250" cy="338137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MONTH XX,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32ECAD-7B1F-1842-95AA-B00E33C3E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04543" y="2556221"/>
            <a:ext cx="2078103" cy="1319671"/>
          </a:xfrm>
          <a:prstGeom prst="rect">
            <a:avLst/>
          </a:prstGeom>
        </p:spPr>
      </p:pic>
      <p:sp>
        <p:nvSpPr>
          <p:cNvPr id="10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781891" y="4449077"/>
            <a:ext cx="5926137" cy="6461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Presenter’s Name</a:t>
            </a:r>
          </a:p>
          <a:p>
            <a:pPr lvl="0"/>
            <a:r>
              <a:rPr lang="en-US" dirty="0"/>
              <a:t>Presenter’s Title</a:t>
            </a:r>
          </a:p>
        </p:txBody>
      </p:sp>
    </p:spTree>
    <p:extLst>
      <p:ext uri="{BB962C8B-B14F-4D97-AF65-F5344CB8AC3E}">
        <p14:creationId xmlns:p14="http://schemas.microsoft.com/office/powerpoint/2010/main" val="2305793268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wit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3081338"/>
            <a:ext cx="6746875" cy="1631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2346325" y="2535238"/>
            <a:ext cx="6638925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2346325" y="6318042"/>
            <a:ext cx="350415" cy="338554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93551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621DC-0989-79FF-CF00-D6DFBF748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9AAA7-83D7-E4BA-A3FD-3B5D42F9E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4E308-8894-2154-5C35-0EF3AEA96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37FB2-E9CC-4B2D-CA46-824E60F4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94AD3-411E-EAE2-F7E7-1465E23C4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600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4006C-95DA-147F-D47E-77A58AE51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39552-6CEA-2B16-587B-729BFAC3A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DBD01-6EC4-9F99-FA30-E1E1CBEA1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F077C-AE08-0AF0-D12B-1AC212787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D28AA-9CA1-EA6F-C48E-498919AF4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716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5734B-ABA8-8A74-8E16-9CB0185D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9C150-8FE3-2DED-6059-DE6658B123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9252C1-E9E4-5B6B-7218-8FD3D4733E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AE060-B49D-A591-31BB-FCDAF507D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5595E-AC63-C8F0-E0A3-3E2D2736D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D892F-3784-97F8-5CE2-F1635AFF8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037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0D5B9-1DD1-274C-1B98-C1B851D4C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7AC5D-5CA1-6B60-90B4-14E287EA0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3C30BD-7CE6-A008-48DD-7ACC6F639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58741-B494-0D77-AE3A-65472A2CE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D2030C-10E1-812E-C6B7-828D5377C6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9BCF02-4EBB-599D-A37D-47D384C21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B08624-E4A4-D599-6FF6-BAA6A2C1F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72A975-DC58-4F81-16B0-9BFB01933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9946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9E640-8CF6-BBFF-5D07-7ADF8DC9E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2A60F4-94EA-1AD5-8C64-9399B2D4E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F5141-BFCA-5565-5CAE-6BD8E42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39B1C5-FC1D-82A3-E670-51C701A55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144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EE0CD6-268C-3556-5287-8F5028F2D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5DA9CD-8625-D486-7D46-7246306D6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41A49A-F57E-6A38-54B6-547171F21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5533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C0E14-1F5A-AAA5-8F84-BBF51BCE0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D8599-AAD5-C35F-2C24-D468C2B13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94F659-5195-41A4-BA32-12626287A9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C16C4-E677-DBB5-95E8-E4C0BA2B9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6F863-2BE5-C905-DFB0-3D644B10A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F9DC4-2DF1-7C39-679C-F74BC55D0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2470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F63AE-0F9F-4199-F629-26203505C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BAB5F9-F832-2A68-27C8-D5A51D913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B505A-7594-0EB2-C5D6-EC5D54785D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C13870-EAD2-450C-D00A-8EE7064EB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1647A-AADD-56CB-5E9E-12483841D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1B8B7-2F42-A705-1D98-8F215BE6E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2002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56E3E-7C05-9D7F-6F61-38D50146D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6FB3E-4F1E-07C1-D769-CA99922BE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D66DC-611B-6865-A9FD-61B34757B9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200AD-6088-48AC-BDFF-1C714F536DA7}" type="datetimeFigureOut">
              <a:rPr lang="en-IN" smtClean="0"/>
              <a:t>14-11-2024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33B16-D870-72C0-3903-342A510227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D4BE2-3369-B1CF-8ED1-27E87A1209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18030-4466-47A9-94A5-326B3BC777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284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Class Scheduler Problem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November 14,2024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Sriram Natarajan</a:t>
            </a:r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5E0A4D-9671-A046-0E55-44C5D4A31F8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46324" y="2441864"/>
            <a:ext cx="9156411" cy="3865418"/>
          </a:xfrm>
        </p:spPr>
        <p:txBody>
          <a:bodyPr>
            <a:normAutofit fontScale="6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classes: </a:t>
            </a:r>
            <a:r>
              <a:rPr lang="en-US" dirty="0"/>
              <a:t>List of classes to be scheduled.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students: </a:t>
            </a:r>
            <a:r>
              <a:rPr lang="en-US" dirty="0"/>
              <a:t>Dictionary specifying how many students are enrolled in each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durations: </a:t>
            </a:r>
            <a:r>
              <a:rPr lang="en-US" dirty="0"/>
              <a:t>Dictionary specifying how long each class takes.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classrooms: </a:t>
            </a:r>
            <a:r>
              <a:rPr lang="en-US" dirty="0"/>
              <a:t>List of available classrooms.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capacity: </a:t>
            </a:r>
            <a:r>
              <a:rPr lang="en-US" dirty="0"/>
              <a:t>Dictionary specifying the capacity (maximum number of students) of each room.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days: </a:t>
            </a:r>
            <a:r>
              <a:rPr lang="en-US" dirty="0"/>
              <a:t>List of days on which classes can be scheduled.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err="1"/>
              <a:t>class_days</a:t>
            </a:r>
            <a:r>
              <a:rPr lang="en-US" b="1" dirty="0"/>
              <a:t>: </a:t>
            </a:r>
            <a:r>
              <a:rPr lang="en-US" dirty="0"/>
              <a:t>Specifies which classes can be scheduled on which days.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err="1"/>
              <a:t>time_slots</a:t>
            </a:r>
            <a:r>
              <a:rPr lang="en-US" b="1" dirty="0"/>
              <a:t>: </a:t>
            </a:r>
            <a:r>
              <a:rPr lang="en-US" dirty="0"/>
              <a:t>The time slots during which classes can be scheduled (from 8 AM to 8 PM).</a:t>
            </a:r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A20AFE6-A596-335B-AA74-F19B398A0C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Data </a:t>
            </a:r>
          </a:p>
        </p:txBody>
      </p:sp>
    </p:spTree>
    <p:extLst>
      <p:ext uri="{BB962C8B-B14F-4D97-AF65-F5344CB8AC3E}">
        <p14:creationId xmlns:p14="http://schemas.microsoft.com/office/powerpoint/2010/main" val="175772312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600CCF-1958-DCAB-3F40-7B50772BE5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Variable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12A68-968B-C5D3-2B68-938712C55F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46325" y="3081338"/>
            <a:ext cx="9484314" cy="1631950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x[c, r, t, d] is a binary decision variable that indicates whether class c is assigned to room r at time slot t on day d. It can either be 0 (no assignment) or 1 (class c is scheduled in room r at time t on day d)</a:t>
            </a:r>
            <a:endParaRPr lang="en-IN" sz="2000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D9D7874-5320-00CA-FA5D-9F2A0D324AFF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3015628" y="2281682"/>
            <a:ext cx="8673609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model.x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Var(classes, classrooms,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time_slots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days, domain=Binary)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94514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BA1B8-B87D-B560-97A3-970BE2549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DEFE64-71AC-AF74-8F21-F4EFD15822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Objective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05554-018A-018B-306C-9EAFB71AB0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3776" y="2545844"/>
            <a:ext cx="9484314" cy="2508757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The objective function aims to minimize the squared difference between the room's capacity and the number of students assigned to it.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This encourages efficient use of rooms (i.e., classes should fill rooms as close to capacity as possible).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Squaring the difference penalizes larger discrepancies more, ensuring that rooms are used efficiently and preventing large underutilization.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15317201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EE034-93AC-9FC3-A671-345F58835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C1A617-78B0-ADE8-DF82-1201F18FD9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Constraint no.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ABEBB-429F-5129-38C7-C46385A86A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3776" y="2545844"/>
            <a:ext cx="9484314" cy="2508757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Each class is scheduled on its specified days and that it is assigned exactly one room and one time slot on each scheduled day.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If the class c is scheduled on day d (i.e., d in </a:t>
            </a:r>
            <a:r>
              <a:rPr lang="en-US" sz="2000" dirty="0" err="1"/>
              <a:t>class_days</a:t>
            </a:r>
            <a:r>
              <a:rPr lang="en-US" sz="2000" dirty="0"/>
              <a:t>[c]), then the sum of </a:t>
            </a:r>
            <a:r>
              <a:rPr lang="en-US" sz="2000" dirty="0" err="1"/>
              <a:t>model.x</a:t>
            </a:r>
            <a:r>
              <a:rPr lang="en-US" sz="2000" dirty="0"/>
              <a:t>[c, r, t, d] over all rooms and time slots should equal 1 (i.e., the class must be assigned to exactly one room and time slot).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If the class is not scheduled on day d, the sum should be 0 (i.e., no room is assigned).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69211410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EDDAB-7C56-3A79-E40F-BD07B3BDD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3616B5-A174-FAC8-7F12-71B48B6E15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Constraint no.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349EE-94DC-8752-648F-4FF6FEF9E8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3776" y="2545844"/>
            <a:ext cx="9484314" cy="2508757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The number of students in a class should not exceed the capacity of the room.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For each assignment of class c to room r at time t on day d, the number of students in the class (given by students[c]) must be less than or equal to the room capacity (capacity[r]).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98258468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B52AC-2633-3180-A076-D0B64481E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619F52C-1BF1-3186-FA61-A794BF8C1B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Constraint no.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53133-0D1A-D389-EB3B-11E5AAB86B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3776" y="2545845"/>
            <a:ext cx="9484314" cy="2422082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To make sure no two classes overlap that is getting assigned at the time, we will change the time slots to </a:t>
            </a:r>
            <a:r>
              <a:rPr lang="en-US" sz="2000" dirty="0" err="1"/>
              <a:t>t_prime</a:t>
            </a:r>
            <a:r>
              <a:rPr lang="en-US" sz="2000" dirty="0"/>
              <a:t>, which will incorporate class durations into picture.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err="1"/>
              <a:t>t_prime</a:t>
            </a:r>
            <a:r>
              <a:rPr lang="en-US" sz="2000" dirty="0"/>
              <a:t> = range(max(t - durations[c] + 1, 8), t+1) ensures that the range starts from the correct time slot, taking into account the duration of the class.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3533354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7ECA2-4B09-E05A-F103-77398878D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F278AE-EBBC-13C1-A021-9DE8F0A257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Constraint no.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8BCFED-84D6-30D0-F474-A309433CA6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3776" y="2545845"/>
            <a:ext cx="9484314" cy="2422082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A class can only start before 8 PM (time slot 20). If a class c starts at time slot t, the end time t + durations[c] must be less than or equal to 20 (8 PM).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If a class cannot start at a given time slot t because it would extend past 8 PM, the variable </a:t>
            </a:r>
            <a:r>
              <a:rPr lang="en-US" sz="2000" dirty="0" err="1"/>
              <a:t>model.x</a:t>
            </a:r>
            <a:r>
              <a:rPr lang="en-US" sz="2000" dirty="0"/>
              <a:t>[c, r, t, d] is set to 0 (i.e., the class is not scheduled at that time).</a:t>
            </a:r>
          </a:p>
        </p:txBody>
      </p:sp>
    </p:spTree>
    <p:extLst>
      <p:ext uri="{BB962C8B-B14F-4D97-AF65-F5344CB8AC3E}">
        <p14:creationId xmlns:p14="http://schemas.microsoft.com/office/powerpoint/2010/main" val="289353652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A2CDE-8BF3-17E4-BE5F-08F2806B7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9F7185-D6FA-020E-7E9C-B92EE4BC5E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580E4-73FB-92FB-E4B8-7D36EB3CB70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223776" y="2545845"/>
            <a:ext cx="9484314" cy="2422082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I’m currently testing edge cases where there are no solution and what to do in that situation.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Also working on formulating different objective function to optimize.</a:t>
            </a:r>
          </a:p>
        </p:txBody>
      </p:sp>
    </p:spTree>
    <p:extLst>
      <p:ext uri="{BB962C8B-B14F-4D97-AF65-F5344CB8AC3E}">
        <p14:creationId xmlns:p14="http://schemas.microsoft.com/office/powerpoint/2010/main" val="367014214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647</Words>
  <Application>Microsoft Office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Unicode MS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Sriram Natarajan</dc:creator>
  <cp:lastModifiedBy>Sriram Natarajan</cp:lastModifiedBy>
  <cp:revision>1</cp:revision>
  <dcterms:created xsi:type="dcterms:W3CDTF">2024-11-14T19:08:27Z</dcterms:created>
  <dcterms:modified xsi:type="dcterms:W3CDTF">2024-11-14T19:51:08Z</dcterms:modified>
</cp:coreProperties>
</file>

<file path=docProps/thumbnail.jpeg>
</file>